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m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72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It-Tieni Iben kien mitluf u nstab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Kwizz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Il-missier kif tratta lit-tieni iben meta ġie lura?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keċċa lit-tieni iben.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laqat it-tieni iben.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rax it-tieni iben.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laqa lit-tieni iben bil-ferħ.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Huwa laqa lit-tieni iben bil-ferħ.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81Il-Kelma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Debitur Li kellu Għaxar Elef Talent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'Ma kellekx ikollok ħniena minn sħabek il-qaddej bħalma kellik jien?'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raġel li kellu għaxart eluf talenti lis-sultan. Ir-re ħa ħasra mir-raġel, ħassar id-dejn.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Iżda meta dak ir-raġel ħareġ, sab wieħed mill-qaddejja sħabu li kellu mitt denari. Huwa qabad lilu u kien irrabjat miegħu. “Ħallas lura dak li tridni!”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tefa’ lil sieħbu fil-ħabs. Is-sultan semaʼ din l-aħbar mingħand il-qaddej l-ieħor tiegħu.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is-sultan kien irrabjat u sejjaħ lura lill-qaddej. “Kanċellajt dak id-dejn kollu tiegħek għax tlabtni. Ma kellekx ikollok ħniena minn sħabek il-qaddejja bħalma kelli jien minnek?”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qal: “Bħalma ħafrilkom Missierna tas-smewwiet, intom taħfru lil xulxin.”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Qaddej tneħħa minn dejn kbir ħafna taʼ għaxart elef talent.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ma ħafirx lil sieħbu li kellu mitt denari.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Din hija attitudni ingrata.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wkoll ġejna maħfura u salvati bil-grazzja permezz ta 'Ġesù.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Jekk ma ninsewx dik il-grazzja, irridu naħfru lil dawk li għamlu ħażin magħna.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jaħfrilna u jħobbna sal-aħħar.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Kemm qalbu flus ir-re??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mitt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mitejn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mitt 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għaxar eluf talenti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għaxar eluf talenti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4000"/>
              <a:t>Għax dan iben tiegħi kien mejjet u reġa’ ħaj; kien mitluf u nstab.' Għalhekk bdew jiċċelebraw.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'Ma kellekx ikollok ħniena minn sħabek il-qaddej bħalma kellik jien?'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82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Hosanna lil Bin David!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Il-folol li marru quddiemu u dawk li kienu warajh għajtu, “Ħosanna lil Bin David!” "Imbierek dak li jiġi f'isem il-Mulej!" "Hosanna fl-ogħla!"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Ġesù resaq lejn Ġerusalemm, bagħat żewġ dixxipli jgħidu: “Mur fir-raħal, u ssib ħmara bil-felu tagħha ħdejha. Ħollhom u ġibhom għandi.”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Żewġ dixxipli marru fir-raħal u għamlu kif kien ordilhom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l-ħmar. “Il-Mulej għandu bżonnhom.” Imbagħad is-sid bagħathom mill-ewwel.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qagħad fuq ħmar tarbija u daħal Ġerusalemm. Il-folol li marru quddiemu u jgħajtu, “Ħosanna lil Bin David!”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Il-fatt li Ġesù rikeb ħmar tarbija u li kien milqugħ mill-folol sar skont il-profezija rreġistrata tal-Bibbja. Imma ħadd ma kien jaf biha.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“Ġesù rikeb ħmar, u l-folol jgħajtu,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'Hosanna lil Bin David!'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Kollha ġew ipprofetizzati fil-Bibbja.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għex bl-ubbidjenza,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kif kien miktub fil-Bibbja.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li nimxu wara Ġesù għandna nobdu wkoll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il-kelma t'Alla bir-reqqa.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s-sultan tagħna denju ta’ tifħir u glorja.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t">
                <a:solidFill>
                  <a:schemeClr val="tx1">
                    <a:lumMod val="50000"/>
                    <a:lumOff val="50000"/>
                  </a:schemeClr>
                </a:solidFill>
              </a:rPr>
              <a:t>Nru 73 Il-Kelma ta’ Alla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400"/>
              <a:t>Ġesù jqajjem lil Lazzru mill-Imwiet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x’rikeb f’Ġerusalemm?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foal ta’ ħmar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żiemel tat-trabi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iljunfant tarbija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ġemel tarbija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foal ta’ ħmar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Il-folol li marru quddiemu u dawk li kienu warajh għajtu, “Ħosanna lil Bin David!” "Imbierek dak li jiġi f'isem il-Mulej!" "Hosanna fl-ogħla!"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83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Id-dar tiegħi hija dar tat-talb.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"Hu miktub," qalilhom, ""Dar tiegħi se tissejjaħ dar tat-talb," imma intom qed tagħmluha "għar tal-ħallelin."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daħal fit-tempju ta’ Ġerusalemm. Kien hemm ħafna negozjanti u dawk li jbiddlu l-flus ġewwa t-tempju.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qaleb l-imwejjed ta’ dawk li jbiddlu l-flus u l-bankijiet ta’ dawk li jbigħu l-gamiem. Saq lil dawk kollha li kienu qed jixtru u jbigħu hemmhekk.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irrabjat: “Hu miktub, Dar tiegħi se tissejjaħ dar tat-talb, imma intom tagħmluha għar tal-ħallelin.”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keċċa lin-negozjanti mit-tempju u fejjaq lill-morda fit-tempju.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It-tempju, il-knisja, huwa l-post ta’ qima u nitolbu lil Alla.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kien irrabjat mal-folla li bidlitha f’post tan-negozju.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Għal xiex tiġi l-knisja?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Fil-knisja, trid tiltaqa’ ma’ Alla bil-qima u t-talb.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s-sid tal-knisja. Ġesù huwa dak li jirċievi l-qima u t-talb tagħna mill-knisja.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Ġesù qalilha: “Jien il-qawmien u l-ħajja. Min jemmen fija jgħix, għalkemm imut;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u min jgħix u jemmen fija ma jmut qatt. Temmen dan?”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lil min keċċa barra mit-tempju?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Lhud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Ġentili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Saċerdot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Merkanti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Merkanti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"Hu miktub," qalilhom, ""Dar tiegħi se tissejjaħ dar tat-talb," imma intom qed tagħmluha "għar tal-ħallelin."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84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Ħasel Riġlejn Lid-Dixxipli Tiegħu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Issa li jien, il-Mulej u l-Għalliem tagħkom, ħsilt riġlejkom, intom ukoll taħslu saqajn lil xulxin.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kellu l-aħħar ċena mad-dixxipli tiegħu. Ġesù kien jaf li din kienet l-aħħar ikla tiegħu mad-dixxipli tiegħu.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f’daqqa waħda ġab l-ilma fil-baċin, u beda jaħsel saqajn id-dixxipli tiegħu waħda waħda.</a:t>
            </a:r>
            <a:r xmlns:a="http://schemas.openxmlformats.org/drawingml/2006/main">
              <a:rPr lang="m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kien imiss lil Pietru, Pietru qal, "Għaliex il-Mulej jaħsilna saqajna? Jien mhux se naħsil!"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wieġeb. "Jekk ma naħsilx saqajk, jien u int m'għandniex x'naqsmu magħha. Forsi ma tifhimx tajjeb issa, imma xi darba tifhem."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"Ħsilt riġlejk biex nagħti eżempju. Minn issa 'l quddiem, aħsel saqajn lil xulxin u sir in-nies li jaqdu lil xulxin."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Fid-dinja, l-irġiel baxxi jaqdu lill-irġiel għoljin, imma għall-kuntrarju Ġesù ħasel riġlejn lid-dixxipli tiegħu u qata’ qalbu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ħajtu għalina.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Jekk aħna dixxipli taʼ Ġesù, għandna nkunu ferħanin li naqdu lil xulxin fil- post aktar baxx, aktar milli rridu niġu trattati fil- post ogħla.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 waslet aħbarijiet għand Ġesù. “Lazzru huwa marid. Jekk jogħġbok ejja malajr u tfejjaqh."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l-ogħla bniedem, imma wasal fl-iktar post baxx u kien lest li jaqdina lkoll.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 ma ħalliex lil Ġesù jaħsel saqajh?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Ġuda l-Iskarjota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Pietru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Issa li jien, il-Mulej u l-Għalliem tagħkom, ħsilt riġlejkom, intom ukoll taħslu saqajn lil xulxin.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85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Talb fuq l-Għolja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Meta mar ftit ’l bogħod, waqa’ b’wiċċu mal-art u talab, "Missieri, jekk jista’ jkun, ħa jitneħħilili dan il-kalċi. Iżda mhux kif irrid jien, imma kif trid int."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Wara l-ikel, Ġesù mar mad-dixxipli tiegħu f’post imsejjaħ Ġetsemani.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lid-dixxipli: “Ruħi hija maħkuma bin-niket sal-mewt. Oqgħod hawn u oqgħod għassa miegħi.”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""Missieri, jekk hu possibbli, jalla dan il-kalċi jittieħed mingħandi. Iżda mhux kif irrid jien, imma kif trid int." Ġesù talab bil-ħerqa. Imma d-dixxipli waqgħu fi rqad profond.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qal, u qam lid-dixxipli tiegħu: “Ma tistgħux iżżommu għassa miegħi għal siegħa? Ħares. Hawn jiġi t-traditur tiegħi biex jarrestani.”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Fl-aħħar, Ġesù mexa wara n-nies li ġew biex jaqbduh. Kien li mmutu biex inħallsu għal dnubietna fuq is-salib kif ried 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qabel ma ġie Ġesù, miet.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Kien taʼ wġigħ għal Ġesù li jmut biex iħallas għal dnubietna fuq is- salib, imma hu kien ubbidjenti għal kollox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għax kienet ir-rieda ta’ Alla.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L-ewwel irridu nittamaw li r-rieda t’Alla titwettaq aktar milli tiegħi f’ħajjitna.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lang="m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bla dnub f’din l-art għax isegwi bis-sħiħ ir-rieda t’Alla.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fejn talab qabel ma ġie arrestat?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Fit-tempju ta’ Ġerusalemm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Kamra ta’ fuq ta’ Mark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Lake Galilee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Ġetsemani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Meta mar ftit ’l bogħod, waqa’ b’wiċċu mal-art u talab, "Missieri, jekk jista’ jkun, ħa jitneħħilili dan il-kalċi. Iżda mhux kif irrid jien, imma kif trid int."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miet fuq is-salib.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Ġesù sejjaħ b’leħen għoli: “Missier, f’idejk nagħti l-ispirtu tiegħi”. Meta kien qal dan, ta l-aħħar nifs tiegħu.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Ġesù, maqbud mis-suldati Rumani, libes kuruna tax-xewk f’rasu, ġie moqrija, ġarr is-salib u ġie mmexxi 'l barra biex jiġi maqtul lejn l-għolja.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Imbagħad, Ġesù ġie msallab fuq is-salib flimkien ma’ żewġ kriminali. In-nies qagħdu jaraw, u l-ħakkiema saħansitra tbegħdu bih.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“Missier, aħfrilhom, għax ma jafux x’qed jagħmlu.” Ġesù talab għal dawk li qatluh.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qal, "Huwa lest!" U hu mxellef rasu u ċeda l-ispirtu tiegħu.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Oħt Lazzru qalet lil Ġesù li ġie tard, “Ġesù, kieku kont hawn, ħu ma kienx imut.”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F’dak il-mument il-purtiera tat-tempju nqatgħet fi tnejn minn fuq għal isfel. L-art heżżet u l-blat inqasam. Meta raw dan is-suldati li sallbu lil Ġesù, baqgħu mbeżżgħin, u qalu: “Żgur li kien Bin Alla!”.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bla dnub sofra u miet f’isimna, u ħallas għal dnubietna.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Għalhekk, m'għandniex bżonn inħallsu għalina nfusna.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Aħna ġew salvati grazzi għal Ġesù.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 ma rridux ninsew għal mument.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s-Salvatur li salvana billi miet għal dnubietna fuq is-salib.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Ma’ min kien imsallab Ġesù?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Dixxipli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Saċerdoti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Kriminali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Kriminali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Ġesù sejjaħ b’leħen għoli: “Missier, f’idejk nagħti l-ispirtu tiegħi”. Meta kien qal dan, ta l-aħħar nifs tiegħu.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Il-Qabar Vojt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Għal dan, daret u rat lil Ġesù wieqaf hemm, imma ma ndunatx li kien Ġesù.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Marija ta’ Magdala marret il-qabar biex tara lil Ġesù mejjet. Iżda, il-bieb tal-ġebel tal-qabar kien miftuħ.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kien hemm l-ebda ġisem ta’ Ġesù fil-qabar. Marija ħasbet li xi ħadd kien seraq il-ġisem mejjet ta’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L-anġlu deher u staqsa. "Għalfejn qed tibki?" Marija wieġbet: “Xi ħadd seraq il-ġisem ta’ Ġesù”.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qal, “Neħħi l-bieb tal-ġebel tal-qabar.” Ġesù ordna: "Oħroġ, Lazzru."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meta daret, kien hemm Ġesù li ġie lura ħaj. Imma Marija ma għarfetx lil Ġesù. Ma ħsibtx li Ġesù kien se jerġaʼ jieħu l-ħajja.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“Marija...” Biss meta Ġesù sejjaħ, Marija għarfuh. “Mulej, int verament ġejt lura għall-​ħajja.” Ġesù ġie rxoxtat tlett ijiem wara mewtu.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Ħadd fid-dinja m’hu mejjet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 ħaj mill-ġdid.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Imma l-uniku wieħed, Ġesù, li ġie rxoxtat mill-mewt, għadu ħaj.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Il-​Bibbja tgħid li dawk li jemmnu f’Ġesù wkoll jerġgħu lura għall-​ħajja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bħal Ġesù.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 m’għandniex nitilfu t-tama tagħna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għall-ħajja ta’ dejjem.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l-Mulej tal-Vitorja li għeleb il-mewt u reġa’ ħa l-ħajja.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X’ħsibt Marija meta rat li ma kienx hemm Ġesù fil-​qabar?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ġie rxoxtat!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Dan mhux il-qabar ta’ Ġesù!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Xi ħadd seraq il-ġisem mejjet ta’ Ġesù!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Id-dixxipli xtraw il-ġisem mejjet ta’ Ġesù!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Xi ħadd seraq il-ġisem mejjet ta’ Ġesù!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Għal dan, daret u rat lil Ġesù wieqaf hemm, imma ma ndunatx li kien Ġesù.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88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li tela’ s-sema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Wara li qal dan, qabad quddiem għajnejhom stess, u sħaba ħbietu minn għajnejhom.</a:t>
            </a:r>
            <a:r xmlns:a="http://schemas.openxmlformats.org/drawingml/2006/main">
              <a:rPr lang="mt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Id- dixxipli, li ma kinux jafu li Ġesù kien irxoxtat, inqabdu bil- biżaʼ u d- diżappunt.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Ġesu rxoxtat ġie u qagħad fosthom, werahom idejh u ġenbu u qal: “Ieqfu tiddubitaw u emmnu.”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b’mod sorprendenti, tlett ijiem wara mewtu, Lazzru ħareġ. In-nies kienu ferħanin li jaraw dan u faħħru lil Alla.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Imbagħad, Ġesù qal li kien se jmur lura għand Missieru, Alla u wiegħed li kien se jibgħat l-Ispirtu s-Santu.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 Ġesù ordna lid-dixxipli tiegħu biex ikunu xhieda tiegħu sa l-aħħar tad-dinja, biex jippritkaw l-evanġelju u jgħallmu l-kelma.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Wara li temm il-missjonijiet kollha f’din l-art, Ġesù tela’ s-sema quddiem id-dixxipli tiegħu. U wiegħedna li xi darba kien jerġa’ lura f’din l-art.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ordna lid-dixxipli tiegħu biex jippritkaw l-Evanġelju sa truf l-art qabel ma tela’ s-Sema.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Il-Knisja hija grupp ta’ dixxipli ta’ Ġesù.</a:t>
            </a:r>
            <a:r xmlns:a="http://schemas.openxmlformats.org/drawingml/2006/main">
              <a:rPr lang="m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Bħala dixxipli ta’ Ġesù, irridu nippritkaw l-evanġelju kullimkien. U rridu nkunu xhieda ta’ Ġesù.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għadu ħaj, bilqiegħda fuq in-naħa tal-lemin ta’ Alla, u Hu se jiġi lura fuq l-art kif imwiegħed.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rxoxtat x’ wera lid-​dixxipli tiegħu?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Marki tad-dwiefer fuq l-idejn u s-saqajn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Ix-xewk jimmarka oh ir-ras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Marki ta' frosti fuq wara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Tbenġil fuq il-wiċċ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Marki tad-dwiefer fuq l-idejn u s-saqajn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Wara li qal dan, qabad quddiem għajnejhom stess, u sħaba ħbietu minn għajnejhom.</a:t>
            </a:r>
            <a:r xmlns:a="http://schemas.openxmlformats.org/drawingml/2006/main">
              <a:rPr lang="mt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L-Ispirtu s-Santu ġie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Kollha kemm huma mtlew bl-Ispirtu s-Santu u bdew jitkellmu b’ilsna oħra hekk kif l-Ispirtu jippermettilhom.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Id-dixxipli kienu Ġerusalemm kif qal Ġesù. Meta wasal il-jum ta’ Pentekoste, kienu kollha flimkien f’post wieħed.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ġab lil Lazzru lura għall-​ħajja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bil-kelma tiegħu.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Xi darba rridu mmutu, imma rridu nirxoxtaw għax nemmnu f’Ġesù.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Trid tkun Nisrani li jgħix bit-tama tal-qawmien.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F’daqqa waħda daħlet ħoss bħal daqqa ta’ riħ vjolenti u mela d-dar kollha fejn kienu bilqiegħda.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mbagħad kien hemm ilsien tan-nar fuq ras kull persuna, u mbagħad kollha mtlew bl-Ispirtu s-Santu u bdew jitkellmu b’lingwi oħra.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Meta kulħadd kien sorpriż, Pietru beda jippriedka lilhom dwar Ġesù u l-Evanġelju.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In-nies semgħu l-evanġelju, nidmu, u mgħammdin. Dakinhar tgħammdu aktar minn 3,000 ruħ.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bagħat l-Ispirtu s-Santu lid-dixxipli tiegħu.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L-Ispirtu s-Santu ta lil Pietru għerf u setgħa biex jippriedka l-Evanġelju.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L-Ispirtu s-Santu jinsab fil-qlub ta’ dawk kollha li jemmnu f’Ġesù.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Tinsewx li l-Ispirtu s-Santu hu dak li jagħtina l-għerf u l-kuraġġ biex inxandru l-evanġelju, bħalma ta lil Pietru għerf u qawwa.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jibgħat l-Ispirtu s-Santu lil dawk kollha li jemmnu fih biex jgħinna.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X’simgħu meta ġie l-Ispirtu s-Santu?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ħoss tat-tromba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ragħad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il-blowing ta 'riħ vjolenti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il-ħoss tat-talb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il-blowing ta 'riħ vjolenti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Kollha kemm huma mtlew bl-Ispirtu s-Santu u bdew jitkellmu b’ilsna oħra hekk kif l-Ispirtu jippermettilhom.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Filippu Qal l-Evanġelju lill-Etjopjan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Imbagħad Filippu beda b’dik is-silta stess tal-Iskrittura u qallu l-aħbar tajba dwar Ġesù.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4000"/>
              <a:t>Għax dan iben tiegħi kien mejjet u reġa’ ħaj; kien mitluf u nstab.' Għalhekk bdew jiċċelebraw.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l-imgħallem tal-ħajja li jġib lura l-mejtin.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 anġlu tal-Mulej qal lil Filippu li kien jemmen f’Ġesù: “Mur lejn it-triq tan-nofsinhar – it-triq tad-deżert.”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Beda lejn id-deżert tan-Nofsinhar kif qal l-anġlu. Huwa staqsiet għaliex l-anġlu bagħtu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F’dak iż-żmien, l-ewnuku li kien inkarigat mill-flus għall-pajjiż tal-Etjopja, kien fuq il-vagun, jaqra l-kitbiet tal-profeta Isaija. Philip resaq u staqsa. "Tifhem dak li qed taqra?"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“Kif nista’ nifhimha,” qal, “sakemm xi ħadd ma jispjegaliex?” Filippu beda b’dik is-silta stess tal-Iskrittura u qallu l-aħbar tajba dwar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Wara li l-Etjopjan irċieva lil Ġesù, huwa mar lura pajjiżu ferħan. Filippu rringrazzja lill-Ispirtu s-Santu talli wassalh hemmhekk.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Filippu ma setax jifhem bis-sħiħ imma obda l-ordni tal-Ispirtu s-Santu. Allura seta’ jippriedka l-Evanġelju lill-Etjopjan.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Xi drabi nkunu f’sitwazzjoni li ma nistgħux nifhmu.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jekk tafda lil Alla u tobdih fl-Ispirtu s-Santu anki f’dak il-mument, tista’ tkun ukoll bniedem ta’ fidi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 jippridkaw l-evanġelju.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jmexxi r-relazzjoni li għandna niltaqgħu miegħu.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X'kien l-ewnuku Etjopjan li Philip iltaqa' responsabbli minnu?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kien inkarigat mill-armata.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 kok ta’ pajjiżu.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ħlas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tiegħu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tal-pajjiż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flus.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kkontrolla l-qima tal-pajjiż.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Kien inkarigat mill-flus ta' pajjiżu.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Imbagħad Filippu beda b’dik is-silta stess tal-Iskrittura u qallu l-aħbar tajba dwar Ġesù.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91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Sawl jiltaqa’ ma’ Ġesù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Kemm għaddew jiem minn meta Lazzru miet meta ġie Ġesù?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 wieħed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jumejn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tlett ijiem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erbat ijiem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tlett ijiem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Waqa’ mal-art u sema’ leħen jgħidlu: “Sawl, Sawl, għaliex tippersegwitani?”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raġel jismu Sawl li kien jobgħod lil dawk li jemmnu f’Ġesù, u kien jobgħod lill-knisja.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Sawl tant kien jobgħod lil Ġesù li mar Damasku biex jarresta lill- Kristjani.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kien riesaq lejn Damasku fil-vjaġġ tiegħu, f’daqqa waħda dawl mis-sema tefgħu madwaru. Sema’ b’leħen, “Sawl, Sawl, għaliex tippersegwitani?”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“Int min int, Mulej?” staqsa Sawl. “Jien Ġesù, li int qed tippersegwita.” Sawl kien sorpriż li Ġesù kien ħaj. Huwa ħaseb li Ġesù kien mejjet.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Sawl, li ltaqaʼ maʼ Ġesù, sar raġel ġdid. Għalhekk sar Pawlu l-Appostlu, li ħadem ħafna biex jipprietka l-Evanġelju lill-Ġentili, u kiteb ħafna kotba tal-Bibbja.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Sawl kien bniedem li ppersegwita lill-knisja, imma Alla sejjaħlu appostlu.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Sawl, li ltaqaʼ maʼ Ġesù, għex ħajja kompletament differenti minn qabel.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X'bidliet għamilt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peress li ltqajt ma’ Ġesù?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Dawk li jiltaqgħu ma’ Ġesù jridu jgħixu ħajja differenti minn qatt qabel.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jaħfer lill-irġiel ħżiena bħal Sawl u jsejjaħhom u jpoġġihom bħala ħaddiema.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Sawl għala mar Damasku?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Biex jarrestaw lill-insara.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 jkollok vjaġġ.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 jkollok qima.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Biex tippriedka l-evanġelju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Biex jarrestaw lill-insara.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Waqa’ mal-art u sema’ leħen jgħidlu: “Sawl, Sawl, għaliex tippersegwitani?”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Ġesù qalilha: “Jien il-qawmien u l-ħajja. Min jemmen fija jgħix, għalkemm imut;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u min jgħix u jemmen fija ma jmut qatt. Temmen dan?”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92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 ħabib tajjeb taʼ Pawlu, Barnaba.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Imma Barnaba ħaduh u ġabu għand l-appostli. Qalilhom kif Sawl fil-vjaġġ tiegħu kien ra lill-Mulej u li l-Mulej kellimlu, u kif f’Damasku kien ippriedka bla biża’ f’isem Ġesù.</a:t>
            </a:r>
            <a:r xmlns:a="http://schemas.openxmlformats.org/drawingml/2006/main">
              <a:rPr lang="mt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Wara li Pawlu ltaqaʼ maʼ Ġesù, ried jiltaqaʼ mad- dixxipli taʼ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d-dixxipli ta’ Ġesù kienu jibżgħu minn Pawlu. Minħabba li ma kinux jafu li wara li Pawlu ltaqaʼ maʼ Ġesù, hu sar jemmen f’Ġesù.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 għen lil Pawlu. “Tassew iltaqa’ ma’ Ġesù u nbidel kompletament!”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"Rajt ukoll lil Pawlu jippriedka f'Damasku, fejn mar jarresta lill-insara!" Id- dixxipli saru ħbieb maʼ Pawlu bil- faċilità.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Wara dan, Barnaba u Pawlu saru ħbieb tajbin u vvjaġġaw madwar id-dinja biex jippritkaw l-Evanġelju flimkien.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Pawlu, li ppersegwita lill-knisja, iltaqa’ ma’ Ġesù u sar raġel ġdid, imma n-nies ma emmnux.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Alla ħejja lil Barnaba u għamillu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ħaddiem tajjeb għal Pawlu.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Bħal Pawlu u Barnaba, għandna nkunu ħbieb tajbin tal-fidi u ngħinu lil xulxin.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jibgħatilna ħabib li jista’ jgħinna meta nkunu fl-inkwiet.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 għen lil Pawlu u sar ħbieb meta kien fl-​inkwiet?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74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It-Trasfigurazzjoni ta’ Ġesù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Imma Barnaba ħaduh u ġabu għand l-appostli. Qalilhom kif Sawl fil-vjaġġ tiegħu kien ra lill-Mulej u li l-Mulej kellimlu, u kif f’Damasku kien ippriedka bla biża’ f’isem Ġesù.</a:t>
            </a:r>
            <a:r xmlns:a="http://schemas.openxmlformats.org/drawingml/2006/main">
              <a:rPr lang="mt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93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Dorcas, li reġgħet lura għall-ħajja.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Pietru bagħathom kollha barra mill-kamra; imbagħad niżel għarkupptejh u talab. Dawwar lejn il-mara mejta, u qal: “Tabitha, qum”. Fetħet għajnejha, u rat lil Pietru qamet bilqiegħda.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dixxiplu jisimha Dorcas, li dejjem tagħmel il-ġid u tgħin lill-foqra.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Madwar dak iż-żmien mardet u mietet. Il-ġirien tagħha kienu mdejjaq ħafna u ġabu lura lil Peter.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wasal Pietru, kull min kien ġie megħjun minnha kien qed jibki, juri l-ħwejjeġ li kien irċieva bħala rigal.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Pietru bagħathom kollha barra mill-kamra; imbagħad niżel għarkopptejh u talab.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“Dorcas, qum!”, qal Peter. Fetħet għajnejha, u qamet bilqiegħda tara lil Pietru. Meta ra dan, kulħadd kien ferħan u ħafna nies f’dak ir-raħal emmnu f’Ġesù.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Pietru kien dixxiplu taʼ Ġesù, u kien kapaċi jagħmel dak li għamel Ġesù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kien fuq din l-art.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lid-​dixxipli tiegħu li kienu se jagħmlu l-​istess ħaġa li għamel hu.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Aħna dixxipli ta’ Ġesù.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nitgħallmu u niftakru x’għamel Ġesù f’din l-art u nagħmlu l-istess affarijiet bħal Ġesù.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jagħti s-setgħa lid-dixxipli tiegħu sabiex ikunu jistgħu jippritkaw l-evanġelju.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Hemmhekk ġie trasfigurat quddiemhom. Wiċċu jiddi bħax-xemx, u ħwejġu saru abjad bħad-dawl.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Pietru ġie f’Dorkas, in-nies kienu mdejqin u x’wrewlu?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Ħwejjeġ li kienet għamlet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Ikliet li kienet għamlet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Iben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Ittra ta'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Ħwejjeġ li kienet għamlet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Pietru bagħathom kollha barra mill-kamra; imbagħad niżel għarkupptejh u talab. Dawwar lejn il-mara mejta, u qal: “Tabitha, qum”. Fetħet għajnejha, u rat lil Pietru qamet bilqiegħda.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94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Kornelju, Ġentili Salvat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Il-fidili ċirkonċiżi li kienu ġew ma’ Pietru baqgħu mistagħġbin li d-don ta’ l-Ispirtu s-Santu kien imxerred anke fuq il-Ġentili.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 10: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F’Ċesarija kien hemm raġel jismu Kornelju, ċenturjun f’dak li kien magħruf bħala r-Reġiment Taljan.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Hu u l-familja kollha tiegħu kienu devoti u jibżgħu minn Alla; ta b’ġenerożità lil dawk fil-bżonn u talab lil Alla regolarment.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waħda, Kornelju semaʼ leħen Alla waqt li kien qed jitlob. “Ibgħat l-irġiel biex ikunu raġel jismu Pietru.”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F’dak iż-żmien, Pietru wkoll ra viżjoni fit-talb. Alla tah annimali mis-sema li l-Lhud ma setgħux jieklu u ordnalu jiekol.</a:t>
            </a:r>
            <a:r xmlns:a="http://schemas.openxmlformats.org/drawingml/2006/main">
              <a:rPr lang="m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“Issejjaħx xejn impur li Alla għamel nadif.”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Fl-​aħħar, Pietru segwa l-​irġiel li Kornelju kien bagħat u mar id-​dar taʼ Kornelju.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Pietru ppriedkahom Ġesù u l-Evanġelju lil Kornelju u lill-familja tiegħu. Imbagħad niżel l-Ispirtu s-Santu fuqhom. Induna billi ħares lejn dan; "Anki l-ġentili jistgħu jiġu salvati jekk jemmnu f'Ġesù!"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Pietru ħaseb li l- Lhud biss setgħu jemmnu f’Ġesù u jiġu salvati.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Imma l-evanġelju ta’ Alla m’għandu l-ebda diskriminazzjoni fost in-nies kollha tad-dinja.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Irridu nxandru l-evanġelju lil kulħadd fid-dinja sabiex ikunu jistgħu jiġu salvati.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ħa miegħu lil Pietru, lil Ġakbu u lil Ġwanni, u wassalhom waħedhom fuq muntanja għolja.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jagħti s-salvazzjoni lil kull min jemmen fih, irrispettivament min-nazzjonalità jew l-istatus.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Pietru liema viżjoni ra waqt li kien qed jitlob?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nieżel mis-sema.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Bibbja nieżla mis-sema.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Anġli jinżlu mis-sema.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Annimali li l- Lhud ma jistgħux jieklu niżlu mis- sema.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Annimali li l- Lhud ma jistgħux jieklu niżlu mis- sema.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Il-fidili ċirkonċiżi li kienu ġew ma’ Pietru baqgħu mistagħġbin li d-don ta’ l-Ispirtu s-Santu kien imxerred anke fuq il-Ġentili.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 10: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95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Kant Innijiet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anke fil-ħabs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Għal nofs il-lejl Pawlu u Sila kienu qed jitolbu u jkantaw innijiet lil Alla, u l-priġunieri l-oħra kienu qed jisimgħuhom.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u Silas għamlu minn kollox biex jippritkaw l-evanġelju fi Philippe. Imma nies li kienu jobogħduha sawtu lil Pawlu u Sila u tefgħuhom il-ħabs.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u Sila talbu u faħħru lil Alla anke fil-ħabs. Kulħadd fil-ħabs sema’ 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f’daqqa waħda kien hemm terremot tant kbir li nfetħu l-bibien kollha tal-ħabs. Il-ħabs kien inkwetat ħafna għax ħaseb li l-priġunieri ħarbu.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għajjat, “Tinkwetax! Aħna lkoll hawn!” “Sinjur, x’għandi nagħmel biex insalva?” Il-Jailer staqsa.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"Emmnu fil-Mulej Ġesù. Imbagħad int u l-familja tiegħek jiġu salvati!" F’dik is-siegħa tal-lejl il-ħabs ħasilhom il-ġrieħi; imbagħad immedjatament tgħammdu hu u l-familja kollha tiegħu.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Hemmhekk ġie trasfigurat quddiemhom. Wiċċu jiddi bħax-xemx, u ħwejġu saru abjad bħad-dawl.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Pawlu u Sila ma kienux diżappuntati u talbu u faħħru,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minkejja li ġew imsawta sal-mewt.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Alla fetaħ il-bieb tal-ħabs u tahom iċ-ċans li jippritkaw l-Evanġelju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lill-ħabs u lill-familja tiegħu.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Hemm drabi meta aħna qed fl-inkwiet, ukoll.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 jekk ma tilqax lilek innifsek u timxi għat-talb u t-tifħir, Alla jsalvak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b'mod aqwa.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jagħtini s-setgħa li negħleb id-diffikultajiet u t-tbatijiet kollha.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X'ghamlu Pawlu u Silas fil-habs??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Kienu jibku.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Talbu għal ħajjithom.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Kienu diżappuntati.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Talbu u kantaw innijiet.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Talbu u kantaw innijiet.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Għal nofs il-lejl Pawlu u Sila kienu qed jitolbu u jkantaw innijiet lil Alla, u l-priġunieri l-oħra kienu qed jisimgħuhom.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Pawlu ppriedka l-Evanġelju lis-Sultan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Pawlu wieġeb: “Ħin qasir jew twil – nitlob lil Alla biex mhux int biss imma dawk kollha li qed jisimgħuni llum isiru dak li jien, ħlief għal dawn il-ktajjen.”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ppriedka l-evanġelju u eventwalment sar priġunier f’Ġerusalemm. Is- Sultan Agrippa staqsa dwar id- dnubiet tal- priġunier Pawlu.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“Għandek permess titkellem għalik innifsek!” Agrippa ta żmien biex Pawlu jibda d-difiża tiegħu.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uża l-opportunità biex jippriedka l-evanġelju. "O sultan, nittama li inti tista 'ssir bħali ħlief għal dawn il-ktajjen!"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Is-sultan ma sab l-ebda dnub f’Pawlu. Pawlu ried imur Ruma u jippriedka l-Evanġelju lill-Imperatur..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Dakinhar dehru quddiemhom Mosè u Elija, jitkellmu maʼ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Eventwalment, Pawlu appella lill- imperatur Ruman. Bħala priġunier, Pawlu tela’ fuq dgħajsa biex imur għand l-imperatur ta’ Ruma.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 kien priġunier, imma ppriedka l-Evanġelju kburi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quddiem is-sultan tal-prova tiegħu stess.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Għax ma kienx mistħija mill-evanġelju, u emmen li kienet verità kburija.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nkunu kapaċi nippritkaw b’fiduċja u kuraġġ l-Evanġelju ta’ Ġesù lil min niltaqgħu magħhom.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ferm ogħla mill-ogħla bniedem fid-dinja.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 x’għamel meta s-​sultan tal-​prova taʼ Pawlu tah iċ-​ċans jitkellem?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ppriedka l-Evanġelju ta 'Ġesù.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akkuża persuna ħażina.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talab għall-ħelsien tiegħu.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talab u kanta innijiet.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Huwa ppriedka l-Evanġelju ta 'Ġesù.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Pawlu wieġeb: “Ħin qasir jew twil – nitlob lil Alla biex mhux int biss imma dawk kollha li qed jisimgħuni llum isiru dak li jien, ħlief għal dawn il-ktajjen.”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Il-Vapur qed Jegħreq!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u qal, ‘Tibżax, Pawlu. Int trid tiġri quddiem Ċesari; u Alla bil-ħniena takom il-ħajja ta’ dawk kollha li jbaħħru miegħek.’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 ttieħed Ruma bil-vapur mal-priġunieri l-oħra.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il-vapur kien fil-periklu li jegħreq minħabba t-tifun. Kulħadd twerwer bil-biża’.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talab lil Alla u qal lin-nies. "Tibżax. Alla qal li ħadd ma jmut."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Leħen mis-sħaba qal: “Dan hu Ibni, li jien inħobb; miegħu jien kuntent ħafna. Isma’ minnu!”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Il-bastiment għereq, imma kif qal Pawlu, in-nies kollha setgħu jinżlu fuq il-gżira mingħajr mewt waħda.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 ppriedka lil Ġesù fuq il-gżira u ta glorja lil Alla.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 talab, ħeġġeġ lil oħrajn, anke fi żminijiet taʼ kriżi meta l- bastiment kien se jegħreq.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Fl-aħħar, kollha ġew salvati,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eżatt kif qal Pawlu.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Il-poplu t’Alla huwa responsabbli biex iwassal ir-rieda t’Alla lid-dinja permezz tat-talb u għall-aħbar tajba tas-salvazzjoni ta’ Alla.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s-sid tal-ħajja kollha fid-dinja. Xejn imut mingħajr il-permess tiegħu.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X’għamel Pawlu meta l-bastiment iltaqa’ mat-tifun?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qabeż fil-baħar.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Iġġieled kontra l-pilota.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talab lil 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Huwa talab lil Alla.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u qal, ‘Tibżax, Pawlu. Int trid tiġri quddiem Ċesari; u Alla bil-ħniena takom il-ħajja ta’ dawk kollha li jbaħħru miegħek.’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98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It-Talba ta’ Pawlu għal Oneżimu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Nappellalek għal ibni Oneżimu, li sar ibni waqt li kont fil-ktajjen.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Oneżimu kien qaddej taʼ Filemon. Imma hu ħareġ sneaked barra mingħajr il-permess ta 'kaptan tiegħu Ruma.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Oneżimu ltaqaʼ maʼ Pawlu li kien il-​ħabs f’Ruma. Pawlu ppriedkalu l-Evanġelju, u beda jemmen f’Ġesù.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semgħu dan, waqgħu wiċċhom mal-art, imwerwrin. Ġesù qal: “Tibżax.” Meta ħarsu ’l fuq, ma raw lil ħadd ħlief lil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qal lil Oneżimu biex imur lura għand sidu Filemon u jitlob maħfra. U Pawlu qal lil Oneżimu biex jgħix bħala jemmen f’Ġesù.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kien inkwetat. Għax dak iż-żmien, il-qaddej li ħarab inqatel minn sidha.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kiteb ittra għal Oneżimu lil sidu, Filemon, biex jaħfrulu. Din l-ittra hija ‘Filemon’ fil-Bibbja.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Pawlu reġaʼ qabbad ir- relazzjoni miksura bejn Oneżimu u Filemon. Oneżimu talab maħfra lil Filemon, u Filemon ħafer lil Oneżimu.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nitolbu maħfra jekk għamilna xi ħaġa ħażina.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jekk xi ħadd għamel xi ħaġa ħażina magħna, irridu naħfruh.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Dak hu li n-nies jemmnu f’Ġesù.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jġib il-paċi u r-rikonċiljazzjoni fejn hemm ġlied u konflitti.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Oneżimu ma’ min iltaqaʼ f’Ruma meta ħarab minn sidu, Filemon?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Pawlu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Nappellalek għal ibni Oneżimu, li sar ibni waqt li kont fil-ktajjen.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99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Timotju, id-Dixxiplu ta’ Pawlu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Fakkruni fil-fidi sinċiera tiegħek, li l-ewwel għexet fin-nanna tiegħek Lois u f’ommok Eunice u, jien persważ, issa tgħix fik ukoll.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2Thimothy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 kellu dixxiplu jismu Timotju. Timotju ilu missjunarju ma’ Pawlu sa minn meta kien tifel.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raġel li kellu żewġ subien. It-tieni iben talab lil missieru biex jagħtih is-sehem tiegħu mill-proprjetà bil-quddiem.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kien fuq din l-art f’għamla ta’ bniedem, imma Hu wkoll Alla.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Kif Alla ordna lid-dixxipli tiegħu fuq il-muntanja,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irridu nemmnu f’Ġesù bħala l-Iben ta’ Alla u nisimgħuh b’attenzjoni.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Pawlu, li kien il-ħabs, kien jaf li kien se jmut, u kiteb ittra lid-dixxiplu l-maħbub tiegħu Timotju.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L-ittra qalet kif Timotju għandu jgħallem lil dawk li jemmnu bħala ministru tal-knisja.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Timotju u l-fidili qraw l-ittra ta’ Pawlu u ddeċidew li ma jitilfux il-fidi sal-aħħar anki fil-persekuzzjoni.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 il-fidi ta’ Pawlu ġiet mgħoddija lid-dixxiplu tiegħu Timotju, u għal darb’oħra lill-knejjes.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Grazzi lill-evanġelisti li ppriedkawlna l-evanġelju u lill-għalliema li għallmuna l-kelma ta’ Alla, il-fidi tagħna u l-knisja tagħna kibru.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Issa rridu nwasslu l-fidi tagħna u ngħallmuhom il-kelma ta’ Alla li tgħallimna.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rxoxtat u hu ħaj għal dejjem, bi knejjes u dawk li jemmnu li jemmnu fih.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Lil min kiteb l-​ittra Pawlu hekk kif wasal il-​jum tal-​mewt tiegħu?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Timotju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Timotju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Fakkruni fil-fidi sinċiera tiegħek, li l-ewwel għexet fin-nanna tiegħek Lois u f’ommok Eunice u, jien persważ, issa tgħix fik ukoll.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2Thimothy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100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John Ra vista tal-għaġeb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Min jixhed għal dawn l-affarijiet jgħid: “Iva, jien ġej dalwaqt”. Amen. Ejja, Mulej Ġesù.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Rivelazzjoni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jiddi mill-isbaħ b’dehra glorjuża.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Il-persekuzzjoni tal-knisja kibret dejjem agħar bil-ġurnata. Id-dixxipli kollha tiegħu ġew martrijati waqt li żammew il-fidi, u Ġwanni kien magħluq waħdu f’Patmos.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Darba minnhom semaʼ leħen qawwi bħal tromba, li qal: “Ikteb fuq romblu dak li tara u ibgħatu lis-sebaʼ knejjes.”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Ġwanni ra lil Ġesù wkoll. Ġesù kien xbieha ta’ sultan li kellu l-qawwa kollha tad-dinja.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 ra s-sema l-ġdid u l-art il-ġdida li għandha tiġi. Mhu se jkun hemm xejn ħażin, ma jkun hemm l-ebda niket, u dejjem ikun hemm hena ma 'Alla.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 kiteb dawn il-viżjonijiet kollha u kitebhom lill-knejjes. “Żomm il-fidi tiegħek, għax il-Mulej jerġa’ jiġi!” Dan huwa l-aħħar ktieb tal-Bibbja, Rivelazzjoni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se jerġaʼ jerġaʼ lura f’din l- art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bħala imħallef xi darba.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Dak iż-żmien, dawk li ma jemmnux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f’Ġesù ibati għal dejjem,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Dawk li jemmnu f’Ġesù se jgawdu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Ħajja ta’ dejjem bil-Ferħ.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Qed tistenna li jerġa’ jiġi Ġesù?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M’għandniex nitilfu dik it-tama, irridu nżommu l-fidi tagħna f’din l-art sal-aħħar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se jerġaʼ lura f’din l- art bħala sultan, jiġġudika kollox, u jaħkem kollox għal dejjem.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X’isem il-gżira fejn kien magħluq id-dixxiplu Ġwanni?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Min jixhed għal dawn l-affarijiet jgħid: “Iva, jien ġej dalwaqt”. Amen. Ejja, Mulej Ġesù.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Rivelazzjoni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Kwizz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 ma rax it-trasfigurazzjoni ta’ Ġesù?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Tumas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Hemmhekk ġie trasfigurat quddiemhom. Wiċċu jiddi bħax-xemx, u ħwejġu saru abjad bħad-dawl.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75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</a:t>
            </a:r>
            <a:r xmlns:a="http://schemas.openxmlformats.org/drawingml/2006/main">
              <a:rPr lang="mt" altLang="en-US" sz="4400"/>
              <a:t> </a:t>
            </a:r>
            <a:r xmlns:a="http://schemas.openxmlformats.org/drawingml/2006/main">
              <a:rPr lang="mt" altLang="ko-KR" sz="4400"/>
              <a:t>Tħobb it-Tfal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Meta Ġesù ra dan, ħarab. Qalilhom: “Ħallu t-tfal iż-żgħar jiġu għandi, u tfixkluhomx, għax is-saltna ta’ Alla hi ta’ dawk bħal dawn.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Ġenitur ġab lil ibnu għand Ġesù biex jiġi mbierek minn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Imbagħad, id-​dixxipli taʼ Ġesù ċanfruh. “Kif tazzarda ġġib lil ibnek għand Ġesù?”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ra dan Ġesù, qal irrabjat.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“Twaqqafx lit-tfal milli jiġu għandi. Is-saltna ta’ Alla hi ta’ bħal dawn it-tfal.”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Iżda l-iben kien ħalef il-proprjetà kollha tiegħu fil-pajjiż imbiegħed u sar miżeru.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“Kulmin ma jirċievix is-saltna t’Alla bħal tifel ċkejken qatt ma jidħol fiha.” U ħa t-tfal f’idejh, poġġa jdejh fuqhom u berikhom.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li s-saltna ta’ Alla hi ta’ dawk bħal dawn it-tfal.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Ejjew insiru wkoll ulied li nħobbu lil Alla u nobdu lil Ġesù mingħajr ma nitilfu l-pur, l-onest,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qalb vera ta’ tifel.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jħobb, japprezza u jbierek lit-tfal.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X’għamlu d-​dixxipli meta t-​tfal ippruvaw imorru għand Ġesù?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Laqgħuhom bil-ferħ.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Huma ċanfruhom biex ma jmorrux għand Ġesù.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Huma introduċew lit-tfal lil Ġesù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Tawhom ftit ikel u bagħtuhom id-dar.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Huma ċanfruhom biex ma jmorrux għand Ġesù.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Meta Ġesù ra dan, ħarab. Qalilhom: “Ħallu t-tfal iż-żgħar jiġu għandi, u tfixkluhomx, għax is-saltna ta’ Alla hi ta’ dawk bħal dawn.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Fejjaq raġel agħma, Bartimew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"Mur," qal Ġesù, "il-fidi tiegħek fejqtek." Minnufih ħa d-dawl u mar wara Ġesù tul it-triq.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Ġesù wasal Ġeriko, raġel agħma, Bartimew kien bilqiegħda ħdejn it-triq jittallab.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sema’ li kien Ġesù ta’ Nazaret, beda jgħajjat: “Ġesù, Bin David, ħenn minni!”.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sejjaħ lil Bartimew. “Xi tridni nagħmel għalik?” staqsieh Ġesù. L-għomja qal, "Rabbi, irrid nara."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L-iben induna li sar aktar miserable mill-qaddejja f’dar missieru.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 irritorna u talab lil missieru biex jaċċettah bħala wieħed mill-qaddejja tiegħu.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"Mur," qal Ġesù, "il-fidi tiegħek fejqtek." Minnufih huwa rċieva vista tiegħu.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“Grazzi, Ġesù!” Bartimew mexa wara Ġesù li ħallieh jirċievi l-vista.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lil Bartimew: “Int il-fidi fejqtek.”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Hija l-fidi li ssalvana.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Il-fidi hija espressa f’talb bis-serjetà.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nitolbu lil Ġesù,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Irridu jkollna din il-fidi.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jisma’ u jwieġeb it-talb bis-serjetà tagħna.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Bartimew għal xiex talab lil Ġesù?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Agħtini ħafna flus.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Irrid inkun dixxiplu tiegħek.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Ħallini nimxi fuq l-ilma.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Irrid nerġa' nara.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Irrid nerġa' nara.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"Mur," qal Ġesù, "il-fidi tiegħek fejqtek." Minnufih ħa d-dawl u mar wara Ġesù tul it-triq.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Żakkew telaʼ fuq siġra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Għax Bin il-bniedem ġie jfittex u jsalva dak li kien mitluf”.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raġel għani jismu Żakkew. Huwa kien kollettur ewlieni tat-taxxa, għalhekk in-nies kienu jobogħduh.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 Ġesù ġie fir-raħal fejn kien jgħix Żakkew. Ħafna nies kienu ffullati biex jaraw lil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missieru ra lil ibnu ġej mill-bogħod, ġera lejh u għannqu u aċċettah bil-ferħ.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Żakkew telaʼ fuq siġra biex jara lil Ġesù. Ġesù ħares lejh u qal. “Żakkew, inżel minnufih. Illum għandi noqgħod id-dar tiegħek.”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"Żakkew iddeċieda lil Ġesù. "Nagħti nofs il-ġid tiegħi lill-foqra."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qal, "Illum waslet is-salvazzjoni f'din id-dar. Ġejt biex infittex u nsalva dak li kien mitluf."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Żakkew iltaqaʼ maʼ Ġesù, huwa stqarr li kien se jagħti lill- foqra l- iktar proprjetà maħbuba tiegħu.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X'inhi l-iktar ħaġa importanti għalik?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X’qatt wara li ltqajt ma’ Ġesù?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niftakru li l-iktar ħaġa prezzjuża għalina hija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s-Salvatur li ġie f’din l-art biex isalva lil kulħadd mingħajr distinzjoni.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Kwizz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In-​nies għala kienu jobogħdu lil Żakkew?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Minħabba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taxxa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kollettur.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emmen sew f’Ġesù.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talab ħafna.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Minħabba li kien gustuż.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Minħabba li kien kollettur ewlieni tat-taxxa.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Għax Bin il-bniedem ġie jfittex u jsalva dak li kien mitluf”.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t">
                <a:solidFill>
                  <a:schemeClr val="tx1">
                    <a:lumMod val="50000"/>
                    <a:lumOff val="50000"/>
                  </a:schemeClr>
                </a:solidFill>
              </a:rPr>
              <a:t>Nru 78 Il-Kelma ta’ Alla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400"/>
              <a:t>Dar mibnija fuq il-Blata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“Għalhekk kull min jisma’ dan il-kliem tiegħi u jwettaqhom huwa bħal raġel għaref li bena daru fuq il-blat.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l-​istorja taʼ żewġt irġiel li kienu qed jibnu dar.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qal, "Alla, missierek dejjem jistennik."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Wieħed minnhom iddeċieda li jibni d-dar tiegħu fuq ir-ramel, ieħor fuq il-blat.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It-tnejn ħadmu ħafna biex jibnu dar. Iż-żewġ djar dehru b’saħħithom fuq barra mingħajr differenza kbira.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x-xita qawwija kkawżat għargħar, id-dar mibnija fuq ir-ramel inħaslet. Imma d-dar mibnija fuq il-blat baqgħet soda.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qal: “Kull min jismaʼ kliemi u jwettaqhom huwa bħal raġel għaref li bena daru fuq il-​blat.”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qal: “Kull min jismaʼ kliemi u jwettaqhom huwa bħal raġel għaref li bena daru fuq il-​blat.”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Tpoġġi kull kelma ta’ Alla fil-prattika?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Ejjew inkunu rġiel għaref li jobdu l-Kelma ta’ Alla.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jieħu pjaċir f’dawk li jobdu l-Kelma.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waqgħet id-dar mibnija fuq ir-ramel?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id-dar inbniet,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x-xemx kienet tiddi,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ħafna nies daħlu fid-dar,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niżlet ħafna xita u mgħarrqa,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Meta niżlet ħafna xita u mgħarrqa,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“Għalhekk kull min jisma’ dan il-kliem tiegħi u jwettaqhom huwa bħal raġel għaref li bena daru fuq il-blat.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Ħames Verġni Għaqlin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"Għalhekk oqgħod attent, għax ma tafx il-jum jew is-siegħa."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nidinbu ħafna f’ħajjitna.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Allura Aħna nħossuna ħatja talli dnibna kontra Alla.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Alla dejjem ħafrilna għal dnubietna.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Għax Ġesù diġà ħa f’idejh dnubietna kollha.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Trid temmen dan u tmur għand Alla bi gratitudni u ferħ.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għaxar verġni li kienu qed jippreparaw għall-festa tat-tieġ. Il-ħames tfajliet għaqlin ħejjew lampi biż-żejt biżżejjed, iżda l-ħamsa l-oħra ma għamlux.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Bil-lejl, meta l-għarus kien tard, l-għaxar verġni raqdu.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"L-jilagħqu qiegħed hawn!" Il-verġni qamu bil-għaġla. U d-dwal tal-ħames verġni li ma ppreparawx biżżejjed żejt.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“Agħtina ftit taż-żejt.” “Jekk nagħtuk iż-żejt tagħna, nistgħu nibqgħu maż-żejt ukoll. Mur ħu ftit żejt."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Iżda filwaqt li l-ħames tfajliet iblah marru jixtru ż-żejt, il-bieb tal-festa għalaq. Eventwalment, il-ħames tfajliet iblah ma tħallewx jattendu għall-festa.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Din hija storja li Ġesù jgħidilna kif għandna nistennew il-jum meta jiġi lura.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Ħadd ma jaf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Ġesù jerġa’ jiġi.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Imma bħall-ħames verġni għorrief, irridu dejjem inqumu u nistennew lil Ġesù b’qalb ippreparata.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wiegħed li jerġa’ jiġi lura f’din l-art meta ħadd ma jkun jaf.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X’ma ħejjewx il-ħames verġni iblah?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żejt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ħwejjeġ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rigal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żejt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"Għalhekk oqgħod attent, għax ma tafx il-jum jew is-siegħa."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80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Il-Parabbola tat-Talenti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dejjem iħobbna u jistenniena.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"Sidu wieġeb: "Sewwa, qaddej twajjeb u fidil! Int fidil bi ftit affarijiet, jien inpoġġik f'idejn ħafna affarijiet. Ejja u aqsam il-ferħ ta' sidu!'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Persuna afdata flus lill-qaddejja tagħha fi triqitha barra. Ta ħames talenti lill-ewwel qaddej, tnejn lit-tieni wieħed, u wieħed lit-tielet wieħed.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Il-qaddej li rċieva 5 talenti u żewġ talenti mar f’daqqa u poġġa flushom għax-xogħol u kiseb id-doppju. Madankollu, raġel li rċieva 1 talent ħareġ u ħaffer toqba fl-art u ħeba l-flus ta’ sidu.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s-sid ġie lura u għamel kontijiet magħhom, l-ewwel qaddej kiseb ħames talenti oħra, u t-tieni tnejn oħra.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Iżda, il-qaddej li rċieva talent wieħed ma kiseb xejn. “Mgħallem, int tajtni talent wieħed biss. Imbagħad kif nista’ nagħmel aktar flus?”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Sidu kien irrabjat. “Messlek tpoġġi l-flus tiegħi fuq depożitu mal-bankiera, kont nirċievihom lura bl-imgħax. Int qaddej bla siwi, oħroġ minn dari!”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qed iwissina biex ma nkunux għażżien permezz tal-parabbola tat-talenti.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 xi ħaġa aktar importanti minn kemm irċevejna.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L-iktar ħaġa importanti hija li tgħix ħajja għall-glorja ta’ Alla billi tuża lealment dak li għandek.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Ilkoll għandna ngħixu dak it-tip ta’ ħajja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 jkun imfaħħar minn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l-imgħallem tagħna, li jevalwa ħajjitna u jippremjana kif xieraq.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X’fda l-​imgħallem lill-​qaddejja waqt li kien qed jivvjaġġa ‘l bogħod?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qasam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jaħżen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/>
              <a:t>"Sidu wieġeb: "Sewwa, qaddej twajjeb u fidil! Int fidil bi ftit affarijiet, jien inpoġġik f'idejn ħafna affarijiet. Ejja u aqsam il-ferħ ta' sidu!'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